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8"/>
  </p:notesMasterIdLst>
  <p:sldIdLst>
    <p:sldId id="561" r:id="rId2"/>
    <p:sldId id="566" r:id="rId3"/>
    <p:sldId id="572" r:id="rId4"/>
    <p:sldId id="257" r:id="rId5"/>
    <p:sldId id="574" r:id="rId6"/>
    <p:sldId id="575" r:id="rId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59650E63-89CD-A300-5D61-DCF884CE7189}" name="Toufic Moukarzel" initials="TM" userId="S::tm3486@stern.nyu.edu::194fa61b-d313-4783-a186-b1d530a03b30" providerId="AD"/>
  <p188:author id="{376920AD-C7DC-9266-BFEF-AFE45B98F4F8}" name="Ana Isabel Gren" initials="AIG" userId="S::agren@worldbank.org::7b0206d3-e060-4bd0-a8f6-fe5660ae672b" providerId="AD"/>
  <p188:author id="{5F5519AF-AA4C-6641-26F2-E2E8C8E96ECA}" name="Khondoker Tanveer Haider" initials="KTH" userId="S::khaider@ifc.org::3e18026f-0900-48d3-b149-dcfd2804e899" providerId="AD"/>
  <p188:author id="{A1D5C5DB-0D55-96AE-675E-801B0FFD81F0}" name="Franziska Hannah Deininger" initials="FHD" userId="S::fdeininger@worldbank.org::da703bbe-bbd4-440e-a8dc-32160a49c014" providerId="AD"/>
</p188:authorLst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Dan Steurer" initials="DS" lastIdx="2" clrIdx="0">
    <p:extLst>
      <p:ext uri="{19B8F6BF-5375-455C-9EA6-DF929625EA0E}">
        <p15:presenceInfo xmlns:p15="http://schemas.microsoft.com/office/powerpoint/2012/main" userId="Dan Steurer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14572"/>
    <a:srgbClr val="79917C"/>
    <a:srgbClr val="009BD4"/>
    <a:srgbClr val="D19E28"/>
    <a:srgbClr val="269A45"/>
    <a:srgbClr val="991011"/>
    <a:srgbClr val="57038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E5FC629-2FC4-4357-8BBE-20A0CC4E416F}" v="7" dt="2024-03-18T00:06:04.290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47" d="100"/>
          <a:sy n="47" d="100"/>
        </p:scale>
        <p:origin x="1392" y="3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microsoft.com/office/2018/10/relationships/authors" Target="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microsoft.com/office/2015/10/relationships/revisionInfo" Target="revisionInfo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commentAuthors" Target="commentAuthors.xml"/><Relationship Id="rId14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Gaurav Jain" userId="047a32d4-27fe-4f51-83f1-0f9ad05915a7" providerId="ADAL" clId="{2E5FC629-2FC4-4357-8BBE-20A0CC4E416F}"/>
    <pc:docChg chg="modSld">
      <pc:chgData name="Gaurav Jain" userId="047a32d4-27fe-4f51-83f1-0f9ad05915a7" providerId="ADAL" clId="{2E5FC629-2FC4-4357-8BBE-20A0CC4E416F}" dt="2024-03-18T00:06:15.237" v="116" actId="1036"/>
      <pc:docMkLst>
        <pc:docMk/>
      </pc:docMkLst>
      <pc:sldChg chg="addSp delSp modSp mod">
        <pc:chgData name="Gaurav Jain" userId="047a32d4-27fe-4f51-83f1-0f9ad05915a7" providerId="ADAL" clId="{2E5FC629-2FC4-4357-8BBE-20A0CC4E416F}" dt="2024-03-18T00:06:15.237" v="116" actId="1036"/>
        <pc:sldMkLst>
          <pc:docMk/>
          <pc:sldMk cId="3932704832" sldId="561"/>
        </pc:sldMkLst>
        <pc:spChg chg="mod">
          <ac:chgData name="Gaurav Jain" userId="047a32d4-27fe-4f51-83f1-0f9ad05915a7" providerId="ADAL" clId="{2E5FC629-2FC4-4357-8BBE-20A0CC4E416F}" dt="2024-03-18T00:06:04.290" v="110" actId="1035"/>
          <ac:spMkLst>
            <pc:docMk/>
            <pc:sldMk cId="3932704832" sldId="561"/>
            <ac:spMk id="5" creationId="{00000000-0000-0000-0000-000000000000}"/>
          </ac:spMkLst>
        </pc:spChg>
        <pc:spChg chg="add mod">
          <ac:chgData name="Gaurav Jain" userId="047a32d4-27fe-4f51-83f1-0f9ad05915a7" providerId="ADAL" clId="{2E5FC629-2FC4-4357-8BBE-20A0CC4E416F}" dt="2024-03-18T00:05:50.103" v="106" actId="14100"/>
          <ac:spMkLst>
            <pc:docMk/>
            <pc:sldMk cId="3932704832" sldId="561"/>
            <ac:spMk id="7" creationId="{F629A83C-8B60-A17A-40B9-9576FDFCE2BF}"/>
          </ac:spMkLst>
        </pc:spChg>
        <pc:spChg chg="mod">
          <ac:chgData name="Gaurav Jain" userId="047a32d4-27fe-4f51-83f1-0f9ad05915a7" providerId="ADAL" clId="{2E5FC629-2FC4-4357-8BBE-20A0CC4E416F}" dt="2024-03-18T00:06:15.237" v="116" actId="1036"/>
          <ac:spMkLst>
            <pc:docMk/>
            <pc:sldMk cId="3932704832" sldId="561"/>
            <ac:spMk id="8" creationId="{00000000-0000-0000-0000-000000000000}"/>
          </ac:spMkLst>
        </pc:spChg>
        <pc:picChg chg="add mod">
          <ac:chgData name="Gaurav Jain" userId="047a32d4-27fe-4f51-83f1-0f9ad05915a7" providerId="ADAL" clId="{2E5FC629-2FC4-4357-8BBE-20A0CC4E416F}" dt="2024-03-18T00:04:43.879" v="2" actId="14100"/>
          <ac:picMkLst>
            <pc:docMk/>
            <pc:sldMk cId="3932704832" sldId="561"/>
            <ac:picMk id="6" creationId="{5C58A7BC-A34B-443F-9312-3C720707B119}"/>
          </ac:picMkLst>
        </pc:picChg>
        <pc:picChg chg="del">
          <ac:chgData name="Gaurav Jain" userId="047a32d4-27fe-4f51-83f1-0f9ad05915a7" providerId="ADAL" clId="{2E5FC629-2FC4-4357-8BBE-20A0CC4E416F}" dt="2024-03-18T00:04:36.503" v="0" actId="478"/>
          <ac:picMkLst>
            <pc:docMk/>
            <pc:sldMk cId="3932704832" sldId="561"/>
            <ac:picMk id="1026" creationId="{551B9CC8-9A44-F6C9-D373-3596343D85AB}"/>
          </ac:picMkLst>
        </pc:picChg>
      </pc:sldChg>
    </pc:docChg>
  </pc:docChgLst>
  <pc:docChgLst>
    <pc:chgData name="Xinyu Xie" userId="fe14663b-aa55-45c1-9c80-70cdb17e86df" providerId="ADAL" clId="{C3CC518D-0753-4F02-96D1-DB3E2A92715C}"/>
    <pc:docChg chg="undo custSel modSld">
      <pc:chgData name="Xinyu Xie" userId="fe14663b-aa55-45c1-9c80-70cdb17e86df" providerId="ADAL" clId="{C3CC518D-0753-4F02-96D1-DB3E2A92715C}" dt="2024-03-06T21:35:23.664" v="64" actId="20577"/>
      <pc:docMkLst>
        <pc:docMk/>
      </pc:docMkLst>
      <pc:sldChg chg="modSp mod delCm">
        <pc:chgData name="Xinyu Xie" userId="fe14663b-aa55-45c1-9c80-70cdb17e86df" providerId="ADAL" clId="{C3CC518D-0753-4F02-96D1-DB3E2A92715C}" dt="2024-03-06T21:35:23.664" v="64" actId="20577"/>
        <pc:sldMkLst>
          <pc:docMk/>
          <pc:sldMk cId="2901196166" sldId="257"/>
        </pc:sldMkLst>
        <pc:spChg chg="mod">
          <ac:chgData name="Xinyu Xie" userId="fe14663b-aa55-45c1-9c80-70cdb17e86df" providerId="ADAL" clId="{C3CC518D-0753-4F02-96D1-DB3E2A92715C}" dt="2024-03-06T21:35:23.664" v="64" actId="20577"/>
          <ac:spMkLst>
            <pc:docMk/>
            <pc:sldMk cId="2901196166" sldId="257"/>
            <ac:spMk id="16" creationId="{8A25765C-9216-4487-AD10-78435403284B}"/>
          </ac:spMkLst>
        </pc:spChg>
        <pc:extLst>
          <p:ext xmlns:p="http://schemas.openxmlformats.org/presentationml/2006/main" uri="{D6D511B9-2390-475A-947B-AFAB55BFBCF1}">
            <pc226:cmChg xmlns:pc226="http://schemas.microsoft.com/office/powerpoint/2022/06/main/command" chg="del">
              <pc226:chgData name="Xinyu Xie" userId="fe14663b-aa55-45c1-9c80-70cdb17e86df" providerId="ADAL" clId="{C3CC518D-0753-4F02-96D1-DB3E2A92715C}" dt="2024-03-06T21:33:37.267" v="7"/>
              <pc2:cmMkLst xmlns:pc2="http://schemas.microsoft.com/office/powerpoint/2019/9/main/command">
                <pc:docMk/>
                <pc:sldMk cId="2901196166" sldId="257"/>
                <pc2:cmMk id="{CBECF9E1-6926-4FA5-8D39-3AF7B56282FE}"/>
              </pc2:cmMkLst>
            </pc226:cmChg>
          </p:ext>
        </pc:extLst>
      </pc:sldChg>
      <pc:sldChg chg="delCm">
        <pc:chgData name="Xinyu Xie" userId="fe14663b-aa55-45c1-9c80-70cdb17e86df" providerId="ADAL" clId="{C3CC518D-0753-4F02-96D1-DB3E2A92715C}" dt="2024-03-06T21:33:30.963" v="2"/>
        <pc:sldMkLst>
          <pc:docMk/>
          <pc:sldMk cId="1387275078" sldId="566"/>
        </pc:sldMkLst>
        <pc:extLst>
          <p:ext xmlns:p="http://schemas.openxmlformats.org/presentationml/2006/main" uri="{D6D511B9-2390-475A-947B-AFAB55BFBCF1}">
            <pc226:cmChg xmlns:pc226="http://schemas.microsoft.com/office/powerpoint/2022/06/main/command" chg="del">
              <pc226:chgData name="Xinyu Xie" userId="fe14663b-aa55-45c1-9c80-70cdb17e86df" providerId="ADAL" clId="{C3CC518D-0753-4F02-96D1-DB3E2A92715C}" dt="2024-03-06T21:33:30.963" v="2"/>
              <pc2:cmMkLst xmlns:pc2="http://schemas.microsoft.com/office/powerpoint/2019/9/main/command">
                <pc:docMk/>
                <pc:sldMk cId="1387275078" sldId="566"/>
                <pc2:cmMk id="{8E8EA63B-8A07-44FA-9C22-28C81B2F3E05}"/>
              </pc2:cmMkLst>
            </pc226:cmChg>
          </p:ext>
        </pc:extLst>
      </pc:sldChg>
      <pc:sldChg chg="modSp mod delCm">
        <pc:chgData name="Xinyu Xie" userId="fe14663b-aa55-45c1-9c80-70cdb17e86df" providerId="ADAL" clId="{C3CC518D-0753-4F02-96D1-DB3E2A92715C}" dt="2024-03-06T21:34:52.368" v="61" actId="20577"/>
        <pc:sldMkLst>
          <pc:docMk/>
          <pc:sldMk cId="1282498908" sldId="572"/>
        </pc:sldMkLst>
        <pc:spChg chg="mod">
          <ac:chgData name="Xinyu Xie" userId="fe14663b-aa55-45c1-9c80-70cdb17e86df" providerId="ADAL" clId="{C3CC518D-0753-4F02-96D1-DB3E2A92715C}" dt="2024-03-06T21:34:20.732" v="27" actId="20577"/>
          <ac:spMkLst>
            <pc:docMk/>
            <pc:sldMk cId="1282498908" sldId="572"/>
            <ac:spMk id="4" creationId="{AFE84BE9-546F-4998-A4C7-A777EF3521F1}"/>
          </ac:spMkLst>
        </pc:spChg>
        <pc:spChg chg="mod">
          <ac:chgData name="Xinyu Xie" userId="fe14663b-aa55-45c1-9c80-70cdb17e86df" providerId="ADAL" clId="{C3CC518D-0753-4F02-96D1-DB3E2A92715C}" dt="2024-03-06T21:34:52.368" v="61" actId="20577"/>
          <ac:spMkLst>
            <pc:docMk/>
            <pc:sldMk cId="1282498908" sldId="572"/>
            <ac:spMk id="16" creationId="{8A25765C-9216-4487-AD10-78435403284B}"/>
          </ac:spMkLst>
        </pc:spChg>
        <pc:extLst>
          <p:ext xmlns:p="http://schemas.openxmlformats.org/presentationml/2006/main" uri="{D6D511B9-2390-475A-947B-AFAB55BFBCF1}">
            <pc226:cmChg xmlns:pc226="http://schemas.microsoft.com/office/powerpoint/2022/06/main/command" chg="del">
              <pc226:chgData name="Xinyu Xie" userId="fe14663b-aa55-45c1-9c80-70cdb17e86df" providerId="ADAL" clId="{C3CC518D-0753-4F02-96D1-DB3E2A92715C}" dt="2024-03-06T21:33:32.901" v="3"/>
              <pc2:cmMkLst xmlns:pc2="http://schemas.microsoft.com/office/powerpoint/2019/9/main/command">
                <pc:docMk/>
                <pc:sldMk cId="1282498908" sldId="572"/>
                <pc2:cmMk id="{F4B55635-EEBF-4585-8CF8-233E0F4A0887}"/>
              </pc2:cmMkLst>
            </pc226:cmChg>
            <pc226:cmChg xmlns:pc226="http://schemas.microsoft.com/office/powerpoint/2022/06/main/command" chg="del">
              <pc226:chgData name="Xinyu Xie" userId="fe14663b-aa55-45c1-9c80-70cdb17e86df" providerId="ADAL" clId="{C3CC518D-0753-4F02-96D1-DB3E2A92715C}" dt="2024-03-06T21:33:33.622" v="4"/>
              <pc2:cmMkLst xmlns:pc2="http://schemas.microsoft.com/office/powerpoint/2019/9/main/command">
                <pc:docMk/>
                <pc:sldMk cId="1282498908" sldId="572"/>
                <pc2:cmMk id="{53B56837-7E37-4FC7-8D46-36A68E03412E}"/>
              </pc2:cmMkLst>
            </pc226:cmChg>
            <pc226:cmChg xmlns:pc226="http://schemas.microsoft.com/office/powerpoint/2022/06/main/command" chg="del">
              <pc226:chgData name="Xinyu Xie" userId="fe14663b-aa55-45c1-9c80-70cdb17e86df" providerId="ADAL" clId="{C3CC518D-0753-4F02-96D1-DB3E2A92715C}" dt="2024-03-06T21:33:34.694" v="6"/>
              <pc2:cmMkLst xmlns:pc2="http://schemas.microsoft.com/office/powerpoint/2019/9/main/command">
                <pc:docMk/>
                <pc:sldMk cId="1282498908" sldId="572"/>
                <pc2:cmMk id="{B95B336F-0736-42CC-A917-D94BFD81A18D}"/>
              </pc2:cmMkLst>
            </pc226:cmChg>
            <pc226:cmChg xmlns:pc226="http://schemas.microsoft.com/office/powerpoint/2022/06/main/command" chg="del">
              <pc226:chgData name="Xinyu Xie" userId="fe14663b-aa55-45c1-9c80-70cdb17e86df" providerId="ADAL" clId="{C3CC518D-0753-4F02-96D1-DB3E2A92715C}" dt="2024-03-06T21:33:34.108" v="5"/>
              <pc2:cmMkLst xmlns:pc2="http://schemas.microsoft.com/office/powerpoint/2019/9/main/command">
                <pc:docMk/>
                <pc:sldMk cId="1282498908" sldId="572"/>
                <pc2:cmMk id="{8CFD839C-85D0-4CA9-BB87-6C9EDC58FD08}"/>
              </pc2:cmMkLst>
            </pc226:cmChg>
          </p:ext>
        </pc:extLst>
      </pc:sldChg>
      <pc:sldChg chg="delCm">
        <pc:chgData name="Xinyu Xie" userId="fe14663b-aa55-45c1-9c80-70cdb17e86df" providerId="ADAL" clId="{C3CC518D-0753-4F02-96D1-DB3E2A92715C}" dt="2024-03-06T21:33:40.004" v="9"/>
        <pc:sldMkLst>
          <pc:docMk/>
          <pc:sldMk cId="1803138819" sldId="574"/>
        </pc:sldMkLst>
        <pc:extLst>
          <p:ext xmlns:p="http://schemas.openxmlformats.org/presentationml/2006/main" uri="{D6D511B9-2390-475A-947B-AFAB55BFBCF1}">
            <pc226:cmChg xmlns:pc226="http://schemas.microsoft.com/office/powerpoint/2022/06/main/command" chg="del">
              <pc226:chgData name="Xinyu Xie" userId="fe14663b-aa55-45c1-9c80-70cdb17e86df" providerId="ADAL" clId="{C3CC518D-0753-4F02-96D1-DB3E2A92715C}" dt="2024-03-06T21:33:40.004" v="9"/>
              <pc2:cmMkLst xmlns:pc2="http://schemas.microsoft.com/office/powerpoint/2019/9/main/command">
                <pc:docMk/>
                <pc:sldMk cId="1803138819" sldId="574"/>
                <pc2:cmMk id="{5976A032-18AB-4E7E-8F4A-A7F938CDE3C4}"/>
              </pc2:cmMkLst>
            </pc226:cmChg>
            <pc226:cmChg xmlns:pc226="http://schemas.microsoft.com/office/powerpoint/2022/06/main/command" chg="del">
              <pc226:chgData name="Xinyu Xie" userId="fe14663b-aa55-45c1-9c80-70cdb17e86df" providerId="ADAL" clId="{C3CC518D-0753-4F02-96D1-DB3E2A92715C}" dt="2024-03-06T21:33:39.438" v="8"/>
              <pc2:cmMkLst xmlns:pc2="http://schemas.microsoft.com/office/powerpoint/2019/9/main/command">
                <pc:docMk/>
                <pc:sldMk cId="1803138819" sldId="574"/>
                <pc2:cmMk id="{8EA3B86A-6381-4FD4-9A8E-DE97CCF765BF}"/>
              </pc2:cmMkLst>
            </pc226:cmChg>
          </p:ext>
        </pc:extLst>
      </pc:sldChg>
      <pc:sldChg chg="delCm">
        <pc:chgData name="Xinyu Xie" userId="fe14663b-aa55-45c1-9c80-70cdb17e86df" providerId="ADAL" clId="{C3CC518D-0753-4F02-96D1-DB3E2A92715C}" dt="2024-03-06T21:33:27.759" v="1"/>
        <pc:sldMkLst>
          <pc:docMk/>
          <pc:sldMk cId="287162439" sldId="575"/>
        </pc:sldMkLst>
        <pc:extLst>
          <p:ext xmlns:p="http://schemas.openxmlformats.org/presentationml/2006/main" uri="{D6D511B9-2390-475A-947B-AFAB55BFBCF1}">
            <pc226:cmChg xmlns:pc226="http://schemas.microsoft.com/office/powerpoint/2022/06/main/command" chg="del">
              <pc226:chgData name="Xinyu Xie" userId="fe14663b-aa55-45c1-9c80-70cdb17e86df" providerId="ADAL" clId="{C3CC518D-0753-4F02-96D1-DB3E2A92715C}" dt="2024-03-06T21:33:27.759" v="1"/>
              <pc2:cmMkLst xmlns:pc2="http://schemas.microsoft.com/office/powerpoint/2019/9/main/command">
                <pc:docMk/>
                <pc:sldMk cId="287162439" sldId="575"/>
                <pc2:cmMk id="{22170A10-ED7F-4B85-BF68-8F1F549354F3}"/>
              </pc2:cmMkLst>
            </pc226:cmChg>
            <pc226:cmChg xmlns:pc226="http://schemas.microsoft.com/office/powerpoint/2022/06/main/command" chg="del">
              <pc226:chgData name="Xinyu Xie" userId="fe14663b-aa55-45c1-9c80-70cdb17e86df" providerId="ADAL" clId="{C3CC518D-0753-4F02-96D1-DB3E2A92715C}" dt="2024-03-06T21:33:26.806" v="0"/>
              <pc2:cmMkLst xmlns:pc2="http://schemas.microsoft.com/office/powerpoint/2019/9/main/command">
                <pc:docMk/>
                <pc:sldMk cId="287162439" sldId="575"/>
                <pc2:cmMk id="{090F614D-4C91-4C85-B3B0-D6B0C12320C3}"/>
              </pc2:cmMkLst>
            </pc226:cmChg>
          </p:ext>
        </pc:extLst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BE19277-8FDA-4B96-BF08-A1ADCBFA0F68}" type="datetimeFigureOut">
              <a:rPr lang="en-US" smtClean="0"/>
              <a:t>3/17/2024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F0D69AC-23FD-4A27-9278-C9EFB63967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7934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87B445-9716-4FD1-9E11-8DE5CC00A393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573780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F0D69AC-23FD-4A27-9278-C9EFB639675D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92207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F0D69AC-23FD-4A27-9278-C9EFB639675D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14550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F0D69AC-23FD-4A27-9278-C9EFB639675D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926628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F0D69AC-23FD-4A27-9278-C9EFB639675D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175600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640AAD-80AF-40E7-BE3F-43D32FC68ED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l">
              <a:defRPr sz="6000" b="1" i="0" cap="all" baseline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C80FBD9-0977-4B2B-9318-30774BB0947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l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CE66DA5-7751-4D3D-B753-58DF3B4187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900B91-3263-4B9B-8B8F-F4FD6A461573}" type="datetime1">
              <a:rPr lang="en-US" smtClean="0"/>
              <a:t>3/17/2024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F8C2A2A-62DB-40C0-8AE7-CB9B98649B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401EAA4-F44C-4C1F-B8E3-1A3005300F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E633F-9882-4A5C-83A2-1109D0C73261}" type="slidenum">
              <a:rPr lang="en-US" smtClean="0"/>
              <a:t>‹#›</a:t>
            </a:fld>
            <a:endParaRPr lang="en-US"/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D1B787A8-0D67-4B7E-9B48-86BD906AB6B5}"/>
              </a:ext>
            </a:extLst>
          </p:cNvPr>
          <p:cNvCxnSpPr>
            <a:cxnSpLocks/>
          </p:cNvCxnSpPr>
          <p:nvPr/>
        </p:nvCxnSpPr>
        <p:spPr>
          <a:xfrm>
            <a:off x="715890" y="1114050"/>
            <a:ext cx="0" cy="5735637"/>
          </a:xfrm>
          <a:prstGeom prst="line">
            <a:avLst/>
          </a:prstGeom>
          <a:ln w="25400" cap="sq">
            <a:gradFill flip="none" rotWithShape="1">
              <a:gsLst>
                <a:gs pos="0">
                  <a:schemeClr val="accent2"/>
                </a:gs>
                <a:gs pos="100000">
                  <a:schemeClr val="accent4"/>
                </a:gs>
              </a:gsLst>
              <a:lin ang="16200000" scaled="1"/>
              <a:tileRect/>
            </a:gra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291353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6AD429-654B-4F0E-94E9-6FEF8EC67E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68D60B2-06F5-4567-BE1F-BBA5270537B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216F6F2-8269-4B80-8EE3-81FEE0F9DF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1D3BEC-2094-4896-8808-9FA919AB9EE2}" type="datetime1">
              <a:rPr lang="en-US" smtClean="0"/>
              <a:t>3/17/2024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6BC86E4-3EDE-4EB4-B1A3-A1198AADD1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41752B0-ACEC-49EF-8131-FCF35BC5CD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E633F-9882-4A5C-83A2-1109D0C73261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1A0462E3-375D-4E76-8886-69E06985D069}"/>
              </a:ext>
            </a:extLst>
          </p:cNvPr>
          <p:cNvCxnSpPr>
            <a:cxnSpLocks/>
          </p:cNvCxnSpPr>
          <p:nvPr/>
        </p:nvCxnSpPr>
        <p:spPr>
          <a:xfrm>
            <a:off x="715890" y="356812"/>
            <a:ext cx="0" cy="6492875"/>
          </a:xfrm>
          <a:prstGeom prst="line">
            <a:avLst/>
          </a:prstGeom>
          <a:ln w="25400" cap="sq">
            <a:gradFill flip="none" rotWithShape="1">
              <a:gsLst>
                <a:gs pos="0">
                  <a:schemeClr val="accent2"/>
                </a:gs>
                <a:gs pos="100000">
                  <a:schemeClr val="accent4"/>
                </a:gs>
              </a:gsLst>
              <a:lin ang="16200000" scaled="1"/>
              <a:tileRect/>
            </a:gra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520267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0423B094-F480-477B-901C-7181F88C076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D052089-A920-4E52-98DC-8A5DC7B0ACC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4A074FE-F1B4-421F-A66E-FA351C8F99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10EF9E-32BE-43C7-812B-89F4FA6211C0}" type="datetime1">
              <a:rPr lang="en-US" smtClean="0"/>
              <a:t>3/17/2024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4D764BA-3AB2-45FD-ABCB-975B3FDDF2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6FB3FEF-8252-49FD-82F2-3E5FABC65F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E633F-9882-4A5C-83A2-1109D0C73261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0AEB5C65-83BB-4EBD-AD22-EDA8489D0F5D}"/>
              </a:ext>
            </a:extLst>
          </p:cNvPr>
          <p:cNvCxnSpPr>
            <a:cxnSpLocks/>
          </p:cNvCxnSpPr>
          <p:nvPr/>
        </p:nvCxnSpPr>
        <p:spPr>
          <a:xfrm flipV="1">
            <a:off x="8313" y="261865"/>
            <a:ext cx="11353802" cy="1"/>
          </a:xfrm>
          <a:prstGeom prst="line">
            <a:avLst/>
          </a:prstGeom>
          <a:ln w="25400" cap="sq">
            <a:gradFill flip="none" rotWithShape="1">
              <a:gsLst>
                <a:gs pos="0">
                  <a:schemeClr val="accent2"/>
                </a:gs>
                <a:gs pos="100000">
                  <a:schemeClr val="accent4"/>
                </a:gs>
              </a:gsLst>
              <a:lin ang="0" scaled="1"/>
              <a:tileRect/>
            </a:gra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699049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96CF8C-1EA0-4E47-AC60-CAC3B80A3C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28CABF8-19D8-4F3C-994F-4D35EC7A2C3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097BB2D-4E2C-4490-A2A3-4B68BCC5D2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D20710-4352-474E-AD27-E0D490EB7DFD}" type="datetime1">
              <a:rPr lang="en-US" smtClean="0"/>
              <a:t>3/17/2024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140F15D-DD72-46D5-BF0F-F506471070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266FD4D-815A-431C-ADEF-DE6F236F61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E633F-9882-4A5C-83A2-1109D0C73261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5C05CAAB-DBA2-4548-AD5F-01BB97FBB207}"/>
              </a:ext>
            </a:extLst>
          </p:cNvPr>
          <p:cNvCxnSpPr>
            <a:cxnSpLocks/>
          </p:cNvCxnSpPr>
          <p:nvPr/>
        </p:nvCxnSpPr>
        <p:spPr>
          <a:xfrm>
            <a:off x="715890" y="356812"/>
            <a:ext cx="0" cy="6492875"/>
          </a:xfrm>
          <a:prstGeom prst="line">
            <a:avLst/>
          </a:prstGeom>
          <a:ln w="25400" cap="sq">
            <a:gradFill flip="none" rotWithShape="1">
              <a:gsLst>
                <a:gs pos="0">
                  <a:schemeClr val="accent2"/>
                </a:gs>
                <a:gs pos="100000">
                  <a:schemeClr val="accent4"/>
                </a:gs>
              </a:gsLst>
              <a:lin ang="16200000" scaled="1"/>
              <a:tileRect/>
            </a:gra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163650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5FC2D1-D3FE-4B37-8740-57444421FD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 b="1" i="0" cap="all" baseline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A5AF550-086C-426E-A374-85DB3957017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9A58988-AD39-4AE9-8E6A-0907F0BE26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DD1B37-5F0E-4E4C-98A8-33B0CAC07F71}" type="datetime1">
              <a:rPr lang="en-US" smtClean="0"/>
              <a:t>3/17/2024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D366319-82EE-408E-819F-8F8E6DBA7A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F21C8A6-777F-496D-8620-AE52BFC33F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E633F-9882-4A5C-83A2-1109D0C73261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C031F83B-57A8-4533-981C-D1FFAD2B6B6F}"/>
              </a:ext>
            </a:extLst>
          </p:cNvPr>
          <p:cNvCxnSpPr>
            <a:cxnSpLocks/>
          </p:cNvCxnSpPr>
          <p:nvPr/>
        </p:nvCxnSpPr>
        <p:spPr>
          <a:xfrm>
            <a:off x="715890" y="1701425"/>
            <a:ext cx="0" cy="5148262"/>
          </a:xfrm>
          <a:prstGeom prst="line">
            <a:avLst/>
          </a:prstGeom>
          <a:ln w="25400" cap="sq">
            <a:gradFill flip="none" rotWithShape="1">
              <a:gsLst>
                <a:gs pos="0">
                  <a:schemeClr val="accent2"/>
                </a:gs>
                <a:gs pos="100000">
                  <a:schemeClr val="accent4"/>
                </a:gs>
              </a:gsLst>
              <a:lin ang="16200000" scaled="1"/>
              <a:tileRect/>
            </a:gra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985663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257166-6921-4546-BA2C-99E464681F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95B9122-6371-4049-B57A-33DED7DA2F7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A14555D-0753-4312-A26B-2338813F9BB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3D8FDCB-69DA-4A8F-8B91-5CFF77897C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CD089D-1D64-459C-9C6A-F66B27F39BCF}" type="datetime1">
              <a:rPr lang="en-US" smtClean="0"/>
              <a:t>3/17/2024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1AC8C07-E0D3-4464-AE3C-25730D75C8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C2596A6-734E-4AE0-BFB8-3089137BF8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E633F-9882-4A5C-83A2-1109D0C73261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3FB7E8F4-3FB3-45AB-A381-9093CA95AAEE}"/>
              </a:ext>
            </a:extLst>
          </p:cNvPr>
          <p:cNvCxnSpPr>
            <a:cxnSpLocks/>
          </p:cNvCxnSpPr>
          <p:nvPr/>
        </p:nvCxnSpPr>
        <p:spPr>
          <a:xfrm>
            <a:off x="715890" y="356812"/>
            <a:ext cx="0" cy="6492875"/>
          </a:xfrm>
          <a:prstGeom prst="line">
            <a:avLst/>
          </a:prstGeom>
          <a:ln w="25400" cap="sq">
            <a:gradFill flip="none" rotWithShape="1">
              <a:gsLst>
                <a:gs pos="0">
                  <a:schemeClr val="accent2"/>
                </a:gs>
                <a:gs pos="100000">
                  <a:schemeClr val="accent4"/>
                </a:gs>
              </a:gsLst>
              <a:lin ang="16200000" scaled="1"/>
              <a:tileRect/>
            </a:gra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574763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F057AE-3B3B-4261-B912-BF9EB9A58C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2A2D237-A706-4712-90CA-B04517CBBE0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DE39CA1-2B6D-427E-9688-9093D5865CB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3D53357-616B-47F4-944B-F979FE96635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D7EA593-3036-4FB5-94B4-D9431DF0487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86B3EF2-2C04-480F-A570-14E520DD00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417E3E-2A26-4DE7-9228-89C2C753C34B}" type="datetime1">
              <a:rPr lang="en-US" smtClean="0"/>
              <a:t>3/17/2024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CF5783E-3073-4F4D-8B9C-C5B18DDA5A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1A75FE3-6719-4790-AA00-251BC2A6E5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E633F-9882-4A5C-83A2-1109D0C73261}" type="slidenum">
              <a:rPr lang="en-US" smtClean="0"/>
              <a:t>‹#›</a:t>
            </a:fld>
            <a:endParaRPr lang="en-US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160F34ED-DA60-4CC2-B735-B0EC5D9FEA35}"/>
              </a:ext>
            </a:extLst>
          </p:cNvPr>
          <p:cNvCxnSpPr>
            <a:cxnSpLocks/>
          </p:cNvCxnSpPr>
          <p:nvPr/>
        </p:nvCxnSpPr>
        <p:spPr>
          <a:xfrm>
            <a:off x="715890" y="356812"/>
            <a:ext cx="0" cy="6492875"/>
          </a:xfrm>
          <a:prstGeom prst="line">
            <a:avLst/>
          </a:prstGeom>
          <a:ln w="25400" cap="sq">
            <a:gradFill flip="none" rotWithShape="1">
              <a:gsLst>
                <a:gs pos="0">
                  <a:schemeClr val="accent2"/>
                </a:gs>
                <a:gs pos="100000">
                  <a:schemeClr val="accent4"/>
                </a:gs>
              </a:gsLst>
              <a:lin ang="16200000" scaled="1"/>
              <a:tileRect/>
            </a:gra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827581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69F227-D21C-48B3-828A-6BFA9585E8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DF1DFFF-E5C5-43DF-B71C-7270DB9737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34B20C-34C8-47A5-8481-0BDAD4B268C4}" type="datetime1">
              <a:rPr lang="en-US" smtClean="0"/>
              <a:t>3/17/2024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EBC03C0-6EB7-4633-967C-12C35768BB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0FF4306-91CD-4B7B-8A53-34BE8F9975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E633F-9882-4A5C-83A2-1109D0C73261}" type="slidenum">
              <a:rPr lang="en-US" smtClean="0"/>
              <a:t>‹#›</a:t>
            </a:fld>
            <a:endParaRPr lang="en-US"/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57596AF9-469C-436D-B7D2-77952EF1825E}"/>
              </a:ext>
            </a:extLst>
          </p:cNvPr>
          <p:cNvCxnSpPr>
            <a:cxnSpLocks/>
          </p:cNvCxnSpPr>
          <p:nvPr/>
        </p:nvCxnSpPr>
        <p:spPr>
          <a:xfrm>
            <a:off x="715890" y="356812"/>
            <a:ext cx="0" cy="6492875"/>
          </a:xfrm>
          <a:prstGeom prst="line">
            <a:avLst/>
          </a:prstGeom>
          <a:ln w="25400" cap="sq">
            <a:gradFill flip="none" rotWithShape="1">
              <a:gsLst>
                <a:gs pos="0">
                  <a:schemeClr val="accent2"/>
                </a:gs>
                <a:gs pos="100000">
                  <a:schemeClr val="accent4"/>
                </a:gs>
              </a:gsLst>
              <a:lin ang="16200000" scaled="1"/>
              <a:tileRect/>
            </a:gra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074817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DFF36D6-399B-43E3-84DD-9FC5119ECC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841F10-F4EB-40AE-8479-35693F1194B7}" type="datetime1">
              <a:rPr lang="en-US" smtClean="0"/>
              <a:t>3/17/2024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0234AB7-3B85-4028-A500-5A1BDBF45C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C1F40F0-9909-442F-BBA4-409D061ED0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E633F-9882-4A5C-83A2-1109D0C73261}" type="slidenum">
              <a:rPr lang="en-US" smtClean="0"/>
              <a:t>‹#›</a:t>
            </a:fld>
            <a:endParaRPr lang="en-US"/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353C1207-D1C8-49E3-8837-E2B89D366FAE}"/>
              </a:ext>
            </a:extLst>
          </p:cNvPr>
          <p:cNvCxnSpPr>
            <a:cxnSpLocks/>
          </p:cNvCxnSpPr>
          <p:nvPr/>
        </p:nvCxnSpPr>
        <p:spPr>
          <a:xfrm>
            <a:off x="715890" y="356812"/>
            <a:ext cx="0" cy="6492875"/>
          </a:xfrm>
          <a:prstGeom prst="line">
            <a:avLst/>
          </a:prstGeom>
          <a:ln w="25400" cap="sq">
            <a:gradFill flip="none" rotWithShape="1">
              <a:gsLst>
                <a:gs pos="0">
                  <a:schemeClr val="accent2"/>
                </a:gs>
                <a:gs pos="100000">
                  <a:schemeClr val="accent4"/>
                </a:gs>
              </a:gsLst>
              <a:lin ang="16200000" scaled="1"/>
              <a:tileRect/>
            </a:gra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227690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40F214-646F-4D81-AD12-65628EC987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EF71768-C3FA-49EF-99EF-06E6C3B2846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2DA6F24-ED6C-4D12-A9D6-EE37FBD6869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8E6AACE-FAFB-4934-8E3C-AB5B216353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CC2E29-107D-4EB4-9FC0-756385ECD527}" type="datetime1">
              <a:rPr lang="en-US" smtClean="0"/>
              <a:t>3/17/2024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81533EA-D0F8-4C79-8721-F190DE2D2D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059BAC9-F101-4394-BBA4-3D21A34971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E633F-9882-4A5C-83A2-1109D0C73261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0F3A79C9-7EDC-44F6-AC48-5DD98A7695AD}"/>
              </a:ext>
            </a:extLst>
          </p:cNvPr>
          <p:cNvCxnSpPr>
            <a:cxnSpLocks/>
          </p:cNvCxnSpPr>
          <p:nvPr/>
        </p:nvCxnSpPr>
        <p:spPr>
          <a:xfrm>
            <a:off x="715890" y="356812"/>
            <a:ext cx="0" cy="6492875"/>
          </a:xfrm>
          <a:prstGeom prst="line">
            <a:avLst/>
          </a:prstGeom>
          <a:ln w="25400" cap="sq">
            <a:gradFill flip="none" rotWithShape="1">
              <a:gsLst>
                <a:gs pos="0">
                  <a:schemeClr val="accent2"/>
                </a:gs>
                <a:gs pos="100000">
                  <a:schemeClr val="accent4"/>
                </a:gs>
              </a:gsLst>
              <a:lin ang="16200000" scaled="1"/>
              <a:tileRect/>
            </a:gra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239521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4CB71F-B6C2-4866-BC97-304F78816E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55ED73B-8413-478D-80D7-B78B69763B6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1BDF226-1B94-4D2D-98B3-7B932FB17DA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00C4E9A-CA29-4CCD-ACFA-B29F80FBA1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6E3802-1294-4424-B26B-CBA20526D13D}" type="datetime1">
              <a:rPr lang="en-US" smtClean="0"/>
              <a:t>3/17/2024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1A5B7BE-3F1B-4FF3-B1D7-6E39B99D07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42F18F1-E27E-470E-AE13-4755DEE63A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E633F-9882-4A5C-83A2-1109D0C73261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00F08750-B7F2-4119-B151-68DE77481335}"/>
              </a:ext>
            </a:extLst>
          </p:cNvPr>
          <p:cNvCxnSpPr>
            <a:cxnSpLocks/>
          </p:cNvCxnSpPr>
          <p:nvPr/>
        </p:nvCxnSpPr>
        <p:spPr>
          <a:xfrm>
            <a:off x="715890" y="356812"/>
            <a:ext cx="0" cy="6492875"/>
          </a:xfrm>
          <a:prstGeom prst="line">
            <a:avLst/>
          </a:prstGeom>
          <a:ln w="25400" cap="sq">
            <a:gradFill flip="none" rotWithShape="1">
              <a:gsLst>
                <a:gs pos="0">
                  <a:schemeClr val="accent2"/>
                </a:gs>
                <a:gs pos="100000">
                  <a:schemeClr val="accent4"/>
                </a:gs>
              </a:gsLst>
              <a:lin ang="16200000" scaled="1"/>
              <a:tileRect/>
            </a:gra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733683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FDA4224-F4E4-47A4-ACF7-2317493908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1679907-DC49-4B86-A34C-C97DBC26A93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5DBC8A0-34FC-4B6E-B42B-A721267D890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1" i="0" cap="all" spc="1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548BC4B-67EE-4AB2-8EA6-73619D04A4B8}" type="datetime1">
              <a:rPr lang="en-US" smtClean="0"/>
              <a:t>3/17/2024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09AC0B6-4CC4-4E41-8A4D-F62E17F2857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 i="0" cap="all" spc="1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6C0E9BD-90BD-46AE-8A0D-06796ADB760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 i="0" cap="all" spc="1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7CE633F-9882-4A5C-83A2-1109D0C7326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9478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jpe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sv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svg"/><Relationship Id="rId5" Type="http://schemas.openxmlformats.org/officeDocument/2006/relationships/image" Target="../media/image6.png"/><Relationship Id="rId4" Type="http://schemas.openxmlformats.org/officeDocument/2006/relationships/image" Target="../media/image5.sv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ifc.org/en/our-impact/measuring-and-monitoring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94653" y="5187837"/>
            <a:ext cx="3886200" cy="988060"/>
          </a:xfrm>
          <a:prstGeom prst="rect">
            <a:avLst/>
          </a:prstGeom>
        </p:spPr>
      </p:pic>
      <p:sp>
        <p:nvSpPr>
          <p:cNvPr id="13" name="Text Placeholder 11">
            <a:extLst>
              <a:ext uri="{FF2B5EF4-FFF2-40B4-BE49-F238E27FC236}">
                <a16:creationId xmlns:a16="http://schemas.microsoft.com/office/drawing/2014/main" id="{DCC442CA-B935-4DB5-B297-503F438C3D7D}"/>
              </a:ext>
            </a:extLst>
          </p:cNvPr>
          <p:cNvSpPr txBox="1">
            <a:spLocks/>
          </p:cNvSpPr>
          <p:nvPr/>
        </p:nvSpPr>
        <p:spPr bwMode="auto">
          <a:xfrm>
            <a:off x="644130" y="5023747"/>
            <a:ext cx="5074083" cy="3281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lnSpc>
                <a:spcPct val="115000"/>
              </a:lnSpc>
              <a:spcBef>
                <a:spcPct val="20000"/>
              </a:spcBef>
              <a:spcAft>
                <a:spcPct val="0"/>
              </a:spcAft>
              <a:buClr>
                <a:srgbClr val="00783C"/>
              </a:buClr>
              <a:defRPr>
                <a:solidFill>
                  <a:schemeClr val="tx1"/>
                </a:solidFill>
                <a:latin typeface="+mn-lt"/>
                <a:ea typeface="ＭＳ Ｐゴシック" charset="0"/>
                <a:cs typeface="ＭＳ Ｐゴシック" charset="0"/>
              </a:defRPr>
            </a:lvl1pPr>
            <a:lvl2pPr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783C"/>
              </a:buClr>
              <a:buFont typeface="Wingdings" charset="0"/>
              <a:defRPr>
                <a:solidFill>
                  <a:schemeClr val="tx1"/>
                </a:solidFill>
                <a:latin typeface="+mn-lt"/>
                <a:ea typeface="ＭＳ Ｐゴシック" charset="0"/>
              </a:defRPr>
            </a:lvl2pPr>
            <a:lvl3pPr marL="4763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783C"/>
              </a:buClr>
              <a:defRPr>
                <a:solidFill>
                  <a:schemeClr val="tx1"/>
                </a:solidFill>
                <a:latin typeface="+mn-lt"/>
                <a:ea typeface="ＭＳ Ｐゴシック" charset="0"/>
              </a:defRPr>
            </a:lvl3pPr>
            <a:lvl4pPr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783C"/>
              </a:buClr>
              <a:defRPr>
                <a:solidFill>
                  <a:schemeClr val="tx1"/>
                </a:solidFill>
                <a:latin typeface="+mn-lt"/>
                <a:ea typeface="ＭＳ Ｐゴシック" charset="0"/>
              </a:defRPr>
            </a:lvl4pPr>
            <a:lvl5pPr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783C"/>
              </a:buClr>
              <a:defRPr>
                <a:solidFill>
                  <a:schemeClr val="tx1"/>
                </a:solidFill>
                <a:latin typeface="+mn-lt"/>
                <a:ea typeface="ＭＳ Ｐゴシック" charset="0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783C"/>
              </a:buClr>
              <a:buChar char="»"/>
              <a:defRPr sz="16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783C"/>
              </a:buClr>
              <a:buChar char="»"/>
              <a:defRPr sz="16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783C"/>
              </a:buClr>
              <a:buChar char="»"/>
              <a:defRPr sz="16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783C"/>
              </a:buClr>
              <a:buChar char="»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pPr algn="ctr"/>
            <a:r>
              <a:rPr lang="en-US" sz="3600" kern="0" dirty="0">
                <a:solidFill>
                  <a:srgbClr val="42557F"/>
                </a:solidFill>
                <a:latin typeface="Andes ExtraLight" panose="02000000000000000000" pitchFamily="50" charset="0"/>
                <a:cs typeface="Arial" charset="0"/>
              </a:rPr>
              <a:t>IMPACT INVESTING CHALLENGE 2024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5D95C696-9655-414E-8BEE-C5F2AB7DA8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E633F-9882-4A5C-83A2-1109D0C73261}" type="slidenum">
              <a:rPr lang="en-US" smtClean="0"/>
              <a:t>1</a:t>
            </a:fld>
            <a:endParaRPr lang="en-US"/>
          </a:p>
        </p:txBody>
      </p:sp>
      <p:sp>
        <p:nvSpPr>
          <p:cNvPr id="10" name="Text Placeholder 11">
            <a:extLst>
              <a:ext uri="{FF2B5EF4-FFF2-40B4-BE49-F238E27FC236}">
                <a16:creationId xmlns:a16="http://schemas.microsoft.com/office/drawing/2014/main" id="{D8FE1D87-270F-404B-88F2-C5EA0F58479C}"/>
              </a:ext>
            </a:extLst>
          </p:cNvPr>
          <p:cNvSpPr txBox="1">
            <a:spLocks/>
          </p:cNvSpPr>
          <p:nvPr/>
        </p:nvSpPr>
        <p:spPr bwMode="auto">
          <a:xfrm>
            <a:off x="8157398" y="2235430"/>
            <a:ext cx="5074083" cy="3281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lnSpc>
                <a:spcPct val="115000"/>
              </a:lnSpc>
              <a:spcBef>
                <a:spcPct val="20000"/>
              </a:spcBef>
              <a:spcAft>
                <a:spcPct val="0"/>
              </a:spcAft>
              <a:buClr>
                <a:srgbClr val="00783C"/>
              </a:buClr>
              <a:defRPr>
                <a:solidFill>
                  <a:schemeClr val="tx1"/>
                </a:solidFill>
                <a:latin typeface="+mn-lt"/>
                <a:ea typeface="ＭＳ Ｐゴシック" charset="0"/>
                <a:cs typeface="ＭＳ Ｐゴシック" charset="0"/>
              </a:defRPr>
            </a:lvl1pPr>
            <a:lvl2pPr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783C"/>
              </a:buClr>
              <a:buFont typeface="Wingdings" charset="0"/>
              <a:defRPr>
                <a:solidFill>
                  <a:schemeClr val="tx1"/>
                </a:solidFill>
                <a:latin typeface="+mn-lt"/>
                <a:ea typeface="ＭＳ Ｐゴシック" charset="0"/>
              </a:defRPr>
            </a:lvl2pPr>
            <a:lvl3pPr marL="4763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783C"/>
              </a:buClr>
              <a:defRPr>
                <a:solidFill>
                  <a:schemeClr val="tx1"/>
                </a:solidFill>
                <a:latin typeface="+mn-lt"/>
                <a:ea typeface="ＭＳ Ｐゴシック" charset="0"/>
              </a:defRPr>
            </a:lvl3pPr>
            <a:lvl4pPr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783C"/>
              </a:buClr>
              <a:defRPr>
                <a:solidFill>
                  <a:schemeClr val="tx1"/>
                </a:solidFill>
                <a:latin typeface="+mn-lt"/>
                <a:ea typeface="ＭＳ Ｐゴシック" charset="0"/>
              </a:defRPr>
            </a:lvl4pPr>
            <a:lvl5pPr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783C"/>
              </a:buClr>
              <a:defRPr>
                <a:solidFill>
                  <a:schemeClr val="tx1"/>
                </a:solidFill>
                <a:latin typeface="+mn-lt"/>
                <a:ea typeface="ＭＳ Ｐゴシック" charset="0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783C"/>
              </a:buClr>
              <a:buChar char="»"/>
              <a:defRPr sz="16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783C"/>
              </a:buClr>
              <a:buChar char="»"/>
              <a:defRPr sz="16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783C"/>
              </a:buClr>
              <a:buChar char="»"/>
              <a:defRPr sz="16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783C"/>
              </a:buClr>
              <a:buChar char="»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pPr algn="ctr"/>
            <a:r>
              <a:rPr lang="en-US" sz="2400" kern="0">
                <a:solidFill>
                  <a:srgbClr val="42557F"/>
                </a:solidFill>
                <a:latin typeface="Andes Bold" panose="02000000000000000000" pitchFamily="50" charset="0"/>
                <a:cs typeface="Arial" charset="0"/>
              </a:rPr>
              <a:t>Team Name</a:t>
            </a:r>
          </a:p>
          <a:p>
            <a:pPr algn="ctr"/>
            <a:r>
              <a:rPr lang="en-US" sz="2400" kern="0">
                <a:solidFill>
                  <a:srgbClr val="42557F"/>
                </a:solidFill>
                <a:latin typeface="Andes Bold" panose="02000000000000000000" pitchFamily="50" charset="0"/>
                <a:cs typeface="Arial" charset="0"/>
              </a:rPr>
              <a:t>University Name</a:t>
            </a:r>
          </a:p>
        </p:txBody>
      </p:sp>
      <p:pic>
        <p:nvPicPr>
          <p:cNvPr id="2" name="x_x_Picture 1" descr="A graphic of a plant growing from a graph&#10;&#10;Description automatically generated">
            <a:extLst>
              <a:ext uri="{FF2B5EF4-FFF2-40B4-BE49-F238E27FC236}">
                <a16:creationId xmlns:a16="http://schemas.microsoft.com/office/drawing/2014/main" id="{CD239641-22AF-DDE0-C6B1-A01C9B4414D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4052" b="23115"/>
          <a:stretch/>
        </p:blipFill>
        <p:spPr bwMode="auto">
          <a:xfrm>
            <a:off x="52550" y="4273369"/>
            <a:ext cx="12147376" cy="1828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64"/>
          <p:cNvSpPr>
            <a:spLocks noChangeArrowheads="1"/>
          </p:cNvSpPr>
          <p:nvPr/>
        </p:nvSpPr>
        <p:spPr bwMode="auto">
          <a:xfrm>
            <a:off x="0" y="4451319"/>
            <a:ext cx="9903422" cy="192024"/>
          </a:xfrm>
          <a:prstGeom prst="rect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marL="115888" indent="-115888">
              <a:spcBef>
                <a:spcPct val="50000"/>
              </a:spcBef>
              <a:buFontTx/>
              <a:buChar char="•"/>
            </a:pPr>
            <a:endParaRPr lang="en-US" sz="1300" b="0">
              <a:solidFill>
                <a:schemeClr val="bg1"/>
              </a:solidFill>
            </a:endParaRPr>
          </a:p>
        </p:txBody>
      </p:sp>
      <p:sp>
        <p:nvSpPr>
          <p:cNvPr id="8" name="Rectangle 64"/>
          <p:cNvSpPr>
            <a:spLocks noChangeArrowheads="1"/>
          </p:cNvSpPr>
          <p:nvPr/>
        </p:nvSpPr>
        <p:spPr bwMode="auto">
          <a:xfrm>
            <a:off x="9903422" y="4451319"/>
            <a:ext cx="2288578" cy="192024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txBody>
          <a:bodyPr/>
          <a:lstStyle/>
          <a:p>
            <a:pPr marL="115888" indent="-115888">
              <a:spcBef>
                <a:spcPct val="50000"/>
              </a:spcBef>
              <a:buFontTx/>
              <a:buChar char="•"/>
            </a:pPr>
            <a:endParaRPr lang="en-US" sz="1300" b="0">
              <a:solidFill>
                <a:schemeClr val="bg1"/>
              </a:solidFill>
            </a:endParaRPr>
          </a:p>
        </p:txBody>
      </p:sp>
      <p:pic>
        <p:nvPicPr>
          <p:cNvPr id="6" name="Picture 5" descr="A person carrying a child in a flooded area&#10;&#10;Description automatically generated">
            <a:extLst>
              <a:ext uri="{FF2B5EF4-FFF2-40B4-BE49-F238E27FC236}">
                <a16:creationId xmlns:a16="http://schemas.microsoft.com/office/drawing/2014/main" id="{5C58A7BC-A34B-443F-9312-3C720707B11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8250621" cy="4640974"/>
          </a:xfrm>
          <a:prstGeom prst="rect">
            <a:avLst/>
          </a:prstGeom>
        </p:spPr>
      </p:pic>
      <p:sp>
        <p:nvSpPr>
          <p:cNvPr id="7" name="Rectangle 64">
            <a:extLst>
              <a:ext uri="{FF2B5EF4-FFF2-40B4-BE49-F238E27FC236}">
                <a16:creationId xmlns:a16="http://schemas.microsoft.com/office/drawing/2014/main" id="{F629A83C-8B60-A17A-40B9-9576FDFCE2BF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70047" y="4450238"/>
            <a:ext cx="4080573" cy="190735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txBody>
          <a:bodyPr/>
          <a:lstStyle/>
          <a:p>
            <a:pPr marL="115888" indent="-115888">
              <a:spcBef>
                <a:spcPct val="50000"/>
              </a:spcBef>
              <a:buFontTx/>
              <a:buChar char="•"/>
            </a:pPr>
            <a:endParaRPr lang="en-US" sz="1300" b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270483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11">
            <a:extLst>
              <a:ext uri="{FF2B5EF4-FFF2-40B4-BE49-F238E27FC236}">
                <a16:creationId xmlns:a16="http://schemas.microsoft.com/office/drawing/2014/main" id="{B1C2307B-3581-4BF4-A177-0223255E7198}"/>
              </a:ext>
            </a:extLst>
          </p:cNvPr>
          <p:cNvSpPr txBox="1">
            <a:spLocks/>
          </p:cNvSpPr>
          <p:nvPr/>
        </p:nvSpPr>
        <p:spPr bwMode="auto">
          <a:xfrm>
            <a:off x="2227489" y="359913"/>
            <a:ext cx="8385969" cy="3281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lnSpc>
                <a:spcPct val="115000"/>
              </a:lnSpc>
              <a:spcBef>
                <a:spcPct val="20000"/>
              </a:spcBef>
              <a:spcAft>
                <a:spcPct val="0"/>
              </a:spcAft>
              <a:buClr>
                <a:srgbClr val="00783C"/>
              </a:buClr>
              <a:defRPr>
                <a:solidFill>
                  <a:schemeClr val="tx1"/>
                </a:solidFill>
                <a:latin typeface="+mn-lt"/>
                <a:ea typeface="ＭＳ Ｐゴシック" charset="0"/>
                <a:cs typeface="ＭＳ Ｐゴシック" charset="0"/>
              </a:defRPr>
            </a:lvl1pPr>
            <a:lvl2pPr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783C"/>
              </a:buClr>
              <a:buFont typeface="Wingdings" charset="0"/>
              <a:defRPr>
                <a:solidFill>
                  <a:schemeClr val="tx1"/>
                </a:solidFill>
                <a:latin typeface="+mn-lt"/>
                <a:ea typeface="ＭＳ Ｐゴシック" charset="0"/>
              </a:defRPr>
            </a:lvl2pPr>
            <a:lvl3pPr marL="4763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783C"/>
              </a:buClr>
              <a:defRPr>
                <a:solidFill>
                  <a:schemeClr val="tx1"/>
                </a:solidFill>
                <a:latin typeface="+mn-lt"/>
                <a:ea typeface="ＭＳ Ｐゴシック" charset="0"/>
              </a:defRPr>
            </a:lvl3pPr>
            <a:lvl4pPr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783C"/>
              </a:buClr>
              <a:defRPr>
                <a:solidFill>
                  <a:schemeClr val="tx1"/>
                </a:solidFill>
                <a:latin typeface="+mn-lt"/>
                <a:ea typeface="ＭＳ Ｐゴシック" charset="0"/>
              </a:defRPr>
            </a:lvl4pPr>
            <a:lvl5pPr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783C"/>
              </a:buClr>
              <a:defRPr>
                <a:solidFill>
                  <a:schemeClr val="tx1"/>
                </a:solidFill>
                <a:latin typeface="+mn-lt"/>
                <a:ea typeface="ＭＳ Ｐゴシック" charset="0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783C"/>
              </a:buClr>
              <a:buChar char="»"/>
              <a:defRPr sz="16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783C"/>
              </a:buClr>
              <a:buChar char="»"/>
              <a:defRPr sz="16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783C"/>
              </a:buClr>
              <a:buChar char="»"/>
              <a:defRPr sz="16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783C"/>
              </a:buClr>
              <a:buChar char="»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pPr algn="ctr"/>
            <a:r>
              <a:rPr lang="en-US" sz="2400" kern="0">
                <a:solidFill>
                  <a:srgbClr val="42557F"/>
                </a:solidFill>
                <a:latin typeface="Andes Bold" panose="02000000000000000000" pitchFamily="50" charset="0"/>
                <a:cs typeface="Arial" charset="0"/>
              </a:rPr>
              <a:t>Team Name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7165669-6816-4120-8F8A-55A26DA1ECF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62135" y="6092575"/>
            <a:ext cx="2209737" cy="561822"/>
          </a:xfrm>
          <a:prstGeom prst="rect">
            <a:avLst/>
          </a:prstGeom>
        </p:spPr>
      </p:pic>
      <p:sp>
        <p:nvSpPr>
          <p:cNvPr id="29" name="TextBox 28">
            <a:extLst>
              <a:ext uri="{FF2B5EF4-FFF2-40B4-BE49-F238E27FC236}">
                <a16:creationId xmlns:a16="http://schemas.microsoft.com/office/drawing/2014/main" id="{823FC1AF-E752-4FF8-B3C0-BD3C4E038329}"/>
              </a:ext>
            </a:extLst>
          </p:cNvPr>
          <p:cNvSpPr txBox="1"/>
          <p:nvPr/>
        </p:nvSpPr>
        <p:spPr>
          <a:xfrm>
            <a:off x="3141886" y="3794029"/>
            <a:ext cx="2270802" cy="5770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50" b="1" dirty="0">
                <a:solidFill>
                  <a:srgbClr val="57038C"/>
                </a:solidFill>
                <a:latin typeface="Andes" panose="02000000000000000000" pitchFamily="50" charset="0"/>
              </a:rPr>
              <a:t>Member #1</a:t>
            </a:r>
          </a:p>
          <a:p>
            <a:pPr algn="ctr"/>
            <a:r>
              <a:rPr lang="en-US" sz="1050" dirty="0">
                <a:solidFill>
                  <a:srgbClr val="57038C"/>
                </a:solidFill>
                <a:latin typeface="Andes" panose="02000000000000000000" pitchFamily="50" charset="0"/>
              </a:rPr>
              <a:t>Degree/Course</a:t>
            </a:r>
            <a:br>
              <a:rPr lang="en-US" sz="1050" dirty="0">
                <a:solidFill>
                  <a:srgbClr val="57038C"/>
                </a:solidFill>
                <a:latin typeface="Andes" panose="02000000000000000000" pitchFamily="50" charset="0"/>
              </a:rPr>
            </a:br>
            <a:r>
              <a:rPr lang="en-US" sz="1050" dirty="0">
                <a:solidFill>
                  <a:srgbClr val="57038C"/>
                </a:solidFill>
                <a:latin typeface="Andes" panose="02000000000000000000" pitchFamily="50" charset="0"/>
              </a:rPr>
              <a:t>[Optional – other info]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1CA5AEF7-ED08-4296-9D41-FA4785CF72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958045" y="6415103"/>
            <a:ext cx="2743200" cy="365125"/>
          </a:xfrm>
        </p:spPr>
        <p:txBody>
          <a:bodyPr/>
          <a:lstStyle/>
          <a:p>
            <a:fld id="{27CE633F-9882-4A5C-83A2-1109D0C73261}" type="slidenum">
              <a:rPr lang="en-US" smtClean="0"/>
              <a:t>2</a:t>
            </a:fld>
            <a:endParaRPr lang="en-US"/>
          </a:p>
        </p:txBody>
      </p:sp>
      <p:pic>
        <p:nvPicPr>
          <p:cNvPr id="1028" name="Picture 4" descr="School boy with solid fill">
            <a:extLst>
              <a:ext uri="{FF2B5EF4-FFF2-40B4-BE49-F238E27FC236}">
                <a16:creationId xmlns:a16="http://schemas.microsoft.com/office/drawing/2014/main" id="{0D07E246-1097-4F9E-8A0A-96F1F3F2A2C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 bwMode="auto">
          <a:xfrm flipH="1">
            <a:off x="5825191" y="2353157"/>
            <a:ext cx="1463040" cy="1463040"/>
          </a:xfrm>
          <a:prstGeom prst="rect">
            <a:avLst/>
          </a:prstGeom>
          <a:noFill/>
          <a:ln w="19050">
            <a:solidFill>
              <a:schemeClr val="accent4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C794EAEB-A8A3-30EF-94B9-7EFF9FB59F02}"/>
              </a:ext>
            </a:extLst>
          </p:cNvPr>
          <p:cNvSpPr txBox="1"/>
          <p:nvPr/>
        </p:nvSpPr>
        <p:spPr>
          <a:xfrm>
            <a:off x="5412688" y="3816197"/>
            <a:ext cx="2270802" cy="5770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50" b="1" dirty="0">
                <a:solidFill>
                  <a:srgbClr val="57038C"/>
                </a:solidFill>
                <a:latin typeface="Andes" panose="02000000000000000000" pitchFamily="50" charset="0"/>
              </a:rPr>
              <a:t>Member #2</a:t>
            </a:r>
          </a:p>
          <a:p>
            <a:pPr algn="ctr"/>
            <a:r>
              <a:rPr lang="en-US" sz="1050" dirty="0">
                <a:solidFill>
                  <a:srgbClr val="57038C"/>
                </a:solidFill>
                <a:latin typeface="Andes" panose="02000000000000000000" pitchFamily="50" charset="0"/>
              </a:rPr>
              <a:t>Degree/Course</a:t>
            </a:r>
            <a:br>
              <a:rPr lang="en-US" sz="1050" dirty="0">
                <a:solidFill>
                  <a:srgbClr val="57038C"/>
                </a:solidFill>
                <a:latin typeface="Andes" panose="02000000000000000000" pitchFamily="50" charset="0"/>
              </a:rPr>
            </a:br>
            <a:r>
              <a:rPr lang="en-US" sz="1050" dirty="0">
                <a:solidFill>
                  <a:srgbClr val="57038C"/>
                </a:solidFill>
                <a:latin typeface="Andes" panose="02000000000000000000" pitchFamily="50" charset="0"/>
              </a:rPr>
              <a:t>[Optional – other info]</a:t>
            </a:r>
          </a:p>
        </p:txBody>
      </p:sp>
      <p:pic>
        <p:nvPicPr>
          <p:cNvPr id="5" name="Picture 4" descr="Female Profile with solid fill">
            <a:extLst>
              <a:ext uri="{FF2B5EF4-FFF2-40B4-BE49-F238E27FC236}">
                <a16:creationId xmlns:a16="http://schemas.microsoft.com/office/drawing/2014/main" id="{6CAC6322-CB03-DDC0-9939-4F59F847FCB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/>
        </p:blipFill>
        <p:spPr bwMode="auto">
          <a:xfrm flipH="1">
            <a:off x="3545767" y="2353157"/>
            <a:ext cx="1463040" cy="1463040"/>
          </a:xfrm>
          <a:prstGeom prst="rect">
            <a:avLst/>
          </a:prstGeom>
          <a:noFill/>
          <a:ln w="19050">
            <a:solidFill>
              <a:schemeClr val="accent4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024B3274-2811-1F92-27C5-2EDD77D6834A}"/>
              </a:ext>
            </a:extLst>
          </p:cNvPr>
          <p:cNvSpPr txBox="1"/>
          <p:nvPr/>
        </p:nvSpPr>
        <p:spPr>
          <a:xfrm>
            <a:off x="7692112" y="3827608"/>
            <a:ext cx="2270802" cy="5770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50" b="1" dirty="0">
                <a:solidFill>
                  <a:srgbClr val="57038C"/>
                </a:solidFill>
                <a:latin typeface="Andes" panose="02000000000000000000" pitchFamily="50" charset="0"/>
              </a:rPr>
              <a:t>Member #3</a:t>
            </a:r>
          </a:p>
          <a:p>
            <a:pPr algn="ctr"/>
            <a:r>
              <a:rPr lang="en-US" sz="1050" dirty="0">
                <a:solidFill>
                  <a:srgbClr val="57038C"/>
                </a:solidFill>
                <a:latin typeface="Andes" panose="02000000000000000000" pitchFamily="50" charset="0"/>
              </a:rPr>
              <a:t>Degree/Course</a:t>
            </a:r>
            <a:br>
              <a:rPr lang="en-US" sz="1050" dirty="0">
                <a:solidFill>
                  <a:srgbClr val="57038C"/>
                </a:solidFill>
                <a:latin typeface="Andes" panose="02000000000000000000" pitchFamily="50" charset="0"/>
              </a:rPr>
            </a:br>
            <a:r>
              <a:rPr lang="en-US" sz="1050" dirty="0">
                <a:solidFill>
                  <a:srgbClr val="57038C"/>
                </a:solidFill>
                <a:latin typeface="Andes" panose="02000000000000000000" pitchFamily="50" charset="0"/>
              </a:rPr>
              <a:t>[Optional – other info]</a:t>
            </a:r>
          </a:p>
        </p:txBody>
      </p:sp>
      <p:pic>
        <p:nvPicPr>
          <p:cNvPr id="9" name="Picture 4" descr="School girl with solid fill">
            <a:extLst>
              <a:ext uri="{FF2B5EF4-FFF2-40B4-BE49-F238E27FC236}">
                <a16:creationId xmlns:a16="http://schemas.microsoft.com/office/drawing/2014/main" id="{0DB5840D-6310-FDB6-182A-85EEEC04C17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/>
        </p:blipFill>
        <p:spPr bwMode="auto">
          <a:xfrm flipH="1">
            <a:off x="8095993" y="2353157"/>
            <a:ext cx="1463040" cy="1463040"/>
          </a:xfrm>
          <a:prstGeom prst="rect">
            <a:avLst/>
          </a:prstGeom>
          <a:noFill/>
          <a:ln w="19050">
            <a:solidFill>
              <a:schemeClr val="accent4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8727507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11">
            <a:extLst>
              <a:ext uri="{FF2B5EF4-FFF2-40B4-BE49-F238E27FC236}">
                <a16:creationId xmlns:a16="http://schemas.microsoft.com/office/drawing/2014/main" id="{AFE84BE9-546F-4998-A4C7-A777EF3521F1}"/>
              </a:ext>
            </a:extLst>
          </p:cNvPr>
          <p:cNvSpPr txBox="1">
            <a:spLocks/>
          </p:cNvSpPr>
          <p:nvPr/>
        </p:nvSpPr>
        <p:spPr bwMode="auto">
          <a:xfrm>
            <a:off x="2059709" y="359913"/>
            <a:ext cx="8385969" cy="3281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lnSpc>
                <a:spcPct val="115000"/>
              </a:lnSpc>
              <a:spcBef>
                <a:spcPct val="20000"/>
              </a:spcBef>
              <a:spcAft>
                <a:spcPct val="0"/>
              </a:spcAft>
              <a:buClr>
                <a:srgbClr val="00783C"/>
              </a:buClr>
              <a:defRPr>
                <a:solidFill>
                  <a:schemeClr val="tx1"/>
                </a:solidFill>
                <a:latin typeface="+mn-lt"/>
                <a:ea typeface="ＭＳ Ｐゴシック" charset="0"/>
                <a:cs typeface="ＭＳ Ｐゴシック" charset="0"/>
              </a:defRPr>
            </a:lvl1pPr>
            <a:lvl2pPr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783C"/>
              </a:buClr>
              <a:buFont typeface="Wingdings" charset="0"/>
              <a:defRPr>
                <a:solidFill>
                  <a:schemeClr val="tx1"/>
                </a:solidFill>
                <a:latin typeface="+mn-lt"/>
                <a:ea typeface="ＭＳ Ｐゴシック" charset="0"/>
              </a:defRPr>
            </a:lvl2pPr>
            <a:lvl3pPr marL="4763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783C"/>
              </a:buClr>
              <a:defRPr>
                <a:solidFill>
                  <a:schemeClr val="tx1"/>
                </a:solidFill>
                <a:latin typeface="+mn-lt"/>
                <a:ea typeface="ＭＳ Ｐゴシック" charset="0"/>
              </a:defRPr>
            </a:lvl3pPr>
            <a:lvl4pPr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783C"/>
              </a:buClr>
              <a:defRPr>
                <a:solidFill>
                  <a:schemeClr val="tx1"/>
                </a:solidFill>
                <a:latin typeface="+mn-lt"/>
                <a:ea typeface="ＭＳ Ｐゴシック" charset="0"/>
              </a:defRPr>
            </a:lvl4pPr>
            <a:lvl5pPr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783C"/>
              </a:buClr>
              <a:defRPr>
                <a:solidFill>
                  <a:schemeClr val="tx1"/>
                </a:solidFill>
                <a:latin typeface="+mn-lt"/>
                <a:ea typeface="ＭＳ Ｐゴシック" charset="0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783C"/>
              </a:buClr>
              <a:buChar char="»"/>
              <a:defRPr sz="16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783C"/>
              </a:buClr>
              <a:buChar char="»"/>
              <a:defRPr sz="16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783C"/>
              </a:buClr>
              <a:buChar char="»"/>
              <a:defRPr sz="16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783C"/>
              </a:buClr>
              <a:buChar char="»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pPr algn="ctr"/>
            <a:r>
              <a:rPr lang="en-US" sz="2400" kern="0" dirty="0">
                <a:solidFill>
                  <a:srgbClr val="42557F"/>
                </a:solidFill>
                <a:latin typeface="Andes Bold" panose="02000000000000000000" pitchFamily="50" charset="0"/>
                <a:cs typeface="Arial" charset="0"/>
              </a:rPr>
              <a:t>The Challenge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3447DC0-6779-45FE-88F6-B68416D31E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48800" y="6470278"/>
            <a:ext cx="2743200" cy="365125"/>
          </a:xfrm>
        </p:spPr>
        <p:txBody>
          <a:bodyPr/>
          <a:lstStyle/>
          <a:p>
            <a:fld id="{27CE633F-9882-4A5C-83A2-1109D0C73261}" type="slidenum">
              <a:rPr lang="en-US" smtClean="0"/>
              <a:t>3</a:t>
            </a:fld>
            <a:endParaRPr lang="en-US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8A25765C-9216-4487-AD10-78435403284B}"/>
              </a:ext>
            </a:extLst>
          </p:cNvPr>
          <p:cNvSpPr txBox="1"/>
          <p:nvPr/>
        </p:nvSpPr>
        <p:spPr>
          <a:xfrm>
            <a:off x="784415" y="1074081"/>
            <a:ext cx="11249929" cy="1201867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171450" indent="-1714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rgbClr val="214572"/>
                </a:solidFill>
                <a:latin typeface="Andes" panose="02000000000000000000" pitchFamily="50" charset="0"/>
                <a:cs typeface="Calibri"/>
              </a:rPr>
              <a:t>Please describe the area of focus within the gender-climate nexus that your team is addressing with the investment proposal </a:t>
            </a:r>
          </a:p>
          <a:p>
            <a:pPr marL="171450" indent="-1714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rgbClr val="214572"/>
                </a:solidFill>
                <a:latin typeface="Andes" panose="02000000000000000000" pitchFamily="50" charset="0"/>
                <a:cs typeface="Calibri"/>
              </a:rPr>
              <a:t>If applicable, please include the necessary context information such as country/region, sector, market gaps, target group, etc.</a:t>
            </a:r>
          </a:p>
          <a:p>
            <a:pPr marL="171450" indent="-171450">
              <a:lnSpc>
                <a:spcPct val="200000"/>
              </a:lnSpc>
              <a:buFont typeface="Arial" panose="020B0604020202020204" pitchFamily="34" charset="0"/>
              <a:buChar char="•"/>
            </a:pPr>
            <a:endParaRPr lang="en-US" sz="1400" baseline="30000" dirty="0">
              <a:solidFill>
                <a:srgbClr val="214572"/>
              </a:solidFill>
              <a:latin typeface="Andes" panose="02000000000000000000" pitchFamily="50" charset="0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28249890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11">
            <a:extLst>
              <a:ext uri="{FF2B5EF4-FFF2-40B4-BE49-F238E27FC236}">
                <a16:creationId xmlns:a16="http://schemas.microsoft.com/office/drawing/2014/main" id="{AFE84BE9-546F-4998-A4C7-A777EF3521F1}"/>
              </a:ext>
            </a:extLst>
          </p:cNvPr>
          <p:cNvSpPr txBox="1">
            <a:spLocks/>
          </p:cNvSpPr>
          <p:nvPr/>
        </p:nvSpPr>
        <p:spPr bwMode="auto">
          <a:xfrm>
            <a:off x="2059709" y="359913"/>
            <a:ext cx="8385969" cy="3281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lnSpc>
                <a:spcPct val="115000"/>
              </a:lnSpc>
              <a:spcBef>
                <a:spcPct val="20000"/>
              </a:spcBef>
              <a:spcAft>
                <a:spcPct val="0"/>
              </a:spcAft>
              <a:buClr>
                <a:srgbClr val="00783C"/>
              </a:buClr>
              <a:defRPr>
                <a:solidFill>
                  <a:schemeClr val="tx1"/>
                </a:solidFill>
                <a:latin typeface="+mn-lt"/>
                <a:ea typeface="ＭＳ Ｐゴシック" charset="0"/>
                <a:cs typeface="ＭＳ Ｐゴシック" charset="0"/>
              </a:defRPr>
            </a:lvl1pPr>
            <a:lvl2pPr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783C"/>
              </a:buClr>
              <a:buFont typeface="Wingdings" charset="0"/>
              <a:defRPr>
                <a:solidFill>
                  <a:schemeClr val="tx1"/>
                </a:solidFill>
                <a:latin typeface="+mn-lt"/>
                <a:ea typeface="ＭＳ Ｐゴシック" charset="0"/>
              </a:defRPr>
            </a:lvl2pPr>
            <a:lvl3pPr marL="4763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783C"/>
              </a:buClr>
              <a:defRPr>
                <a:solidFill>
                  <a:schemeClr val="tx1"/>
                </a:solidFill>
                <a:latin typeface="+mn-lt"/>
                <a:ea typeface="ＭＳ Ｐゴシック" charset="0"/>
              </a:defRPr>
            </a:lvl3pPr>
            <a:lvl4pPr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783C"/>
              </a:buClr>
              <a:defRPr>
                <a:solidFill>
                  <a:schemeClr val="tx1"/>
                </a:solidFill>
                <a:latin typeface="+mn-lt"/>
                <a:ea typeface="ＭＳ Ｐゴシック" charset="0"/>
              </a:defRPr>
            </a:lvl4pPr>
            <a:lvl5pPr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783C"/>
              </a:buClr>
              <a:defRPr>
                <a:solidFill>
                  <a:schemeClr val="tx1"/>
                </a:solidFill>
                <a:latin typeface="+mn-lt"/>
                <a:ea typeface="ＭＳ Ｐゴシック" charset="0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783C"/>
              </a:buClr>
              <a:buChar char="»"/>
              <a:defRPr sz="16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783C"/>
              </a:buClr>
              <a:buChar char="»"/>
              <a:defRPr sz="16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783C"/>
              </a:buClr>
              <a:buChar char="»"/>
              <a:defRPr sz="16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783C"/>
              </a:buClr>
              <a:buChar char="»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pPr algn="ctr"/>
            <a:r>
              <a:rPr lang="en-US" sz="2400" kern="0">
                <a:solidFill>
                  <a:srgbClr val="42557F"/>
                </a:solidFill>
                <a:latin typeface="Andes Bold" panose="02000000000000000000" pitchFamily="50" charset="0"/>
                <a:cs typeface="Arial" charset="0"/>
              </a:rPr>
              <a:t>The Solution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3447DC0-6779-45FE-88F6-B68416D31E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48800" y="6470278"/>
            <a:ext cx="2743200" cy="365125"/>
          </a:xfrm>
        </p:spPr>
        <p:txBody>
          <a:bodyPr/>
          <a:lstStyle/>
          <a:p>
            <a:fld id="{27CE633F-9882-4A5C-83A2-1109D0C73261}" type="slidenum">
              <a:rPr lang="en-US" smtClean="0"/>
              <a:t>4</a:t>
            </a:fld>
            <a:endParaRPr lang="en-US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8A25765C-9216-4487-AD10-78435403284B}"/>
              </a:ext>
            </a:extLst>
          </p:cNvPr>
          <p:cNvSpPr txBox="1"/>
          <p:nvPr/>
        </p:nvSpPr>
        <p:spPr>
          <a:xfrm>
            <a:off x="784415" y="1074081"/>
            <a:ext cx="11249929" cy="1201867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171450" indent="-1714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rgbClr val="214572"/>
                </a:solidFill>
                <a:latin typeface="Andes" panose="02000000000000000000" pitchFamily="50" charset="0"/>
                <a:cs typeface="Calibri"/>
              </a:rPr>
              <a:t>Provide an overview of the investment proposal, highlighting the investment target, business model, investment structure, how the investment addresses the challenge you identified, and other factors </a:t>
            </a:r>
            <a:r>
              <a:rPr lang="en-US" sz="1400">
                <a:solidFill>
                  <a:srgbClr val="214572"/>
                </a:solidFill>
                <a:latin typeface="Andes" panose="02000000000000000000" pitchFamily="50" charset="0"/>
                <a:cs typeface="Calibri"/>
              </a:rPr>
              <a:t>to consider</a:t>
            </a:r>
            <a:endParaRPr lang="en-US" sz="1400" dirty="0">
              <a:solidFill>
                <a:srgbClr val="214572"/>
              </a:solidFill>
              <a:latin typeface="Andes" panose="02000000000000000000" pitchFamily="50" charset="0"/>
              <a:cs typeface="Calibri"/>
            </a:endParaRPr>
          </a:p>
          <a:p>
            <a:pPr marL="171450" indent="-171450">
              <a:lnSpc>
                <a:spcPct val="200000"/>
              </a:lnSpc>
              <a:buFont typeface="Arial" panose="020B0604020202020204" pitchFamily="34" charset="0"/>
              <a:buChar char="•"/>
            </a:pPr>
            <a:endParaRPr lang="en-US" sz="1400" baseline="30000" dirty="0">
              <a:solidFill>
                <a:srgbClr val="214572"/>
              </a:solidFill>
              <a:latin typeface="Andes" panose="02000000000000000000" pitchFamily="50" charset="0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90119616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11">
            <a:extLst>
              <a:ext uri="{FF2B5EF4-FFF2-40B4-BE49-F238E27FC236}">
                <a16:creationId xmlns:a16="http://schemas.microsoft.com/office/drawing/2014/main" id="{AFE84BE9-546F-4998-A4C7-A777EF3521F1}"/>
              </a:ext>
            </a:extLst>
          </p:cNvPr>
          <p:cNvSpPr txBox="1">
            <a:spLocks/>
          </p:cNvSpPr>
          <p:nvPr/>
        </p:nvSpPr>
        <p:spPr bwMode="auto">
          <a:xfrm>
            <a:off x="2059709" y="359913"/>
            <a:ext cx="8385969" cy="3281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lnSpc>
                <a:spcPct val="115000"/>
              </a:lnSpc>
              <a:spcBef>
                <a:spcPct val="20000"/>
              </a:spcBef>
              <a:spcAft>
                <a:spcPct val="0"/>
              </a:spcAft>
              <a:buClr>
                <a:srgbClr val="00783C"/>
              </a:buClr>
              <a:defRPr>
                <a:solidFill>
                  <a:schemeClr val="tx1"/>
                </a:solidFill>
                <a:latin typeface="+mn-lt"/>
                <a:ea typeface="ＭＳ Ｐゴシック" charset="0"/>
                <a:cs typeface="ＭＳ Ｐゴシック" charset="0"/>
              </a:defRPr>
            </a:lvl1pPr>
            <a:lvl2pPr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783C"/>
              </a:buClr>
              <a:buFont typeface="Wingdings" charset="0"/>
              <a:defRPr>
                <a:solidFill>
                  <a:schemeClr val="tx1"/>
                </a:solidFill>
                <a:latin typeface="+mn-lt"/>
                <a:ea typeface="ＭＳ Ｐゴシック" charset="0"/>
              </a:defRPr>
            </a:lvl2pPr>
            <a:lvl3pPr marL="4763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783C"/>
              </a:buClr>
              <a:defRPr>
                <a:solidFill>
                  <a:schemeClr val="tx1"/>
                </a:solidFill>
                <a:latin typeface="+mn-lt"/>
                <a:ea typeface="ＭＳ Ｐゴシック" charset="0"/>
              </a:defRPr>
            </a:lvl3pPr>
            <a:lvl4pPr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783C"/>
              </a:buClr>
              <a:defRPr>
                <a:solidFill>
                  <a:schemeClr val="tx1"/>
                </a:solidFill>
                <a:latin typeface="+mn-lt"/>
                <a:ea typeface="ＭＳ Ｐゴシック" charset="0"/>
              </a:defRPr>
            </a:lvl4pPr>
            <a:lvl5pPr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783C"/>
              </a:buClr>
              <a:defRPr>
                <a:solidFill>
                  <a:schemeClr val="tx1"/>
                </a:solidFill>
                <a:latin typeface="+mn-lt"/>
                <a:ea typeface="ＭＳ Ｐゴシック" charset="0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783C"/>
              </a:buClr>
              <a:buChar char="»"/>
              <a:defRPr sz="16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783C"/>
              </a:buClr>
              <a:buChar char="»"/>
              <a:defRPr sz="16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783C"/>
              </a:buClr>
              <a:buChar char="»"/>
              <a:defRPr sz="16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783C"/>
              </a:buClr>
              <a:buChar char="»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pPr algn="ctr"/>
            <a:r>
              <a:rPr lang="en-US" sz="2400" kern="0">
                <a:solidFill>
                  <a:srgbClr val="42557F"/>
                </a:solidFill>
                <a:latin typeface="Andes Bold" panose="02000000000000000000" pitchFamily="50" charset="0"/>
                <a:cs typeface="Arial" charset="0"/>
              </a:rPr>
              <a:t>Feasibility and Implementation</a:t>
            </a:r>
            <a:endParaRPr lang="en-US" sz="2400" strike="sngStrike" kern="0">
              <a:solidFill>
                <a:srgbClr val="42557F"/>
              </a:solidFill>
              <a:latin typeface="Andes Bold" panose="02000000000000000000" pitchFamily="50" charset="0"/>
              <a:cs typeface="Arial" charset="0"/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3447DC0-6779-45FE-88F6-B68416D31E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48800" y="6470278"/>
            <a:ext cx="2743200" cy="365125"/>
          </a:xfrm>
        </p:spPr>
        <p:txBody>
          <a:bodyPr/>
          <a:lstStyle/>
          <a:p>
            <a:fld id="{27CE633F-9882-4A5C-83A2-1109D0C73261}" type="slidenum">
              <a:rPr lang="en-US" smtClean="0"/>
              <a:t>5</a:t>
            </a:fld>
            <a:endParaRPr lang="en-US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8A25765C-9216-4487-AD10-78435403284B}"/>
              </a:ext>
            </a:extLst>
          </p:cNvPr>
          <p:cNvSpPr txBox="1"/>
          <p:nvPr/>
        </p:nvSpPr>
        <p:spPr>
          <a:xfrm>
            <a:off x="784415" y="1074081"/>
            <a:ext cx="11249929" cy="2618474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171450" indent="-1714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rgbClr val="214572"/>
                </a:solidFill>
                <a:latin typeface="Andes" panose="02000000000000000000" pitchFamily="50" charset="0"/>
                <a:cs typeface="Calibri"/>
              </a:rPr>
              <a:t>Provide a high-level overview of the implementation plan that demonstrates the commercial viability of the proposal, including details related to capacity-building or other support needed for your solution</a:t>
            </a:r>
          </a:p>
          <a:p>
            <a:pPr marL="171450" indent="-1714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rgbClr val="214572"/>
                </a:solidFill>
                <a:latin typeface="Andes" panose="02000000000000000000" pitchFamily="50" charset="0"/>
                <a:cs typeface="Calibri"/>
              </a:rPr>
              <a:t>Mention any key limitations or risks associated with the implementation plan</a:t>
            </a:r>
          </a:p>
          <a:p>
            <a:pPr marL="171450" indent="-1714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rgbClr val="214572"/>
                </a:solidFill>
                <a:latin typeface="Andes" panose="02000000000000000000" pitchFamily="50" charset="0"/>
                <a:cs typeface="Calibri"/>
              </a:rPr>
              <a:t>Comment on how the investment helps the client achieve sustainability in terms of operations or financing and how this investment could help mobilize private capital for development financing</a:t>
            </a:r>
          </a:p>
          <a:p>
            <a:pPr marL="171450" indent="-1714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US" sz="1400" i="1" dirty="0">
                <a:solidFill>
                  <a:srgbClr val="214572"/>
                </a:solidFill>
                <a:latin typeface="Andes" panose="02000000000000000000" pitchFamily="50" charset="0"/>
                <a:cs typeface="Calibri"/>
              </a:rPr>
              <a:t>Note: Quantitative analysis can support the proposal, although detailed modeling is not required</a:t>
            </a:r>
          </a:p>
        </p:txBody>
      </p:sp>
    </p:spTree>
    <p:extLst>
      <p:ext uri="{BB962C8B-B14F-4D97-AF65-F5344CB8AC3E}">
        <p14:creationId xmlns:p14="http://schemas.microsoft.com/office/powerpoint/2010/main" val="180313881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11">
            <a:extLst>
              <a:ext uri="{FF2B5EF4-FFF2-40B4-BE49-F238E27FC236}">
                <a16:creationId xmlns:a16="http://schemas.microsoft.com/office/drawing/2014/main" id="{AFE84BE9-546F-4998-A4C7-A777EF3521F1}"/>
              </a:ext>
            </a:extLst>
          </p:cNvPr>
          <p:cNvSpPr txBox="1">
            <a:spLocks/>
          </p:cNvSpPr>
          <p:nvPr/>
        </p:nvSpPr>
        <p:spPr bwMode="auto">
          <a:xfrm>
            <a:off x="2059709" y="359913"/>
            <a:ext cx="8385969" cy="3281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lnSpc>
                <a:spcPct val="115000"/>
              </a:lnSpc>
              <a:spcBef>
                <a:spcPct val="20000"/>
              </a:spcBef>
              <a:spcAft>
                <a:spcPct val="0"/>
              </a:spcAft>
              <a:buClr>
                <a:srgbClr val="00783C"/>
              </a:buClr>
              <a:defRPr>
                <a:solidFill>
                  <a:schemeClr val="tx1"/>
                </a:solidFill>
                <a:latin typeface="+mn-lt"/>
                <a:ea typeface="ＭＳ Ｐゴシック" charset="0"/>
                <a:cs typeface="ＭＳ Ｐゴシック" charset="0"/>
              </a:defRPr>
            </a:lvl1pPr>
            <a:lvl2pPr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783C"/>
              </a:buClr>
              <a:buFont typeface="Wingdings" charset="0"/>
              <a:defRPr>
                <a:solidFill>
                  <a:schemeClr val="tx1"/>
                </a:solidFill>
                <a:latin typeface="+mn-lt"/>
                <a:ea typeface="ＭＳ Ｐゴシック" charset="0"/>
              </a:defRPr>
            </a:lvl2pPr>
            <a:lvl3pPr marL="4763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783C"/>
              </a:buClr>
              <a:defRPr>
                <a:solidFill>
                  <a:schemeClr val="tx1"/>
                </a:solidFill>
                <a:latin typeface="+mn-lt"/>
                <a:ea typeface="ＭＳ Ｐゴシック" charset="0"/>
              </a:defRPr>
            </a:lvl3pPr>
            <a:lvl4pPr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783C"/>
              </a:buClr>
              <a:defRPr>
                <a:solidFill>
                  <a:schemeClr val="tx1"/>
                </a:solidFill>
                <a:latin typeface="+mn-lt"/>
                <a:ea typeface="ＭＳ Ｐゴシック" charset="0"/>
              </a:defRPr>
            </a:lvl4pPr>
            <a:lvl5pPr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783C"/>
              </a:buClr>
              <a:defRPr>
                <a:solidFill>
                  <a:schemeClr val="tx1"/>
                </a:solidFill>
                <a:latin typeface="+mn-lt"/>
                <a:ea typeface="ＭＳ Ｐゴシック" charset="0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783C"/>
              </a:buClr>
              <a:buChar char="»"/>
              <a:defRPr sz="16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783C"/>
              </a:buClr>
              <a:buChar char="»"/>
              <a:defRPr sz="16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783C"/>
              </a:buClr>
              <a:buChar char="»"/>
              <a:defRPr sz="16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783C"/>
              </a:buClr>
              <a:buChar char="»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pPr algn="ctr"/>
            <a:r>
              <a:rPr lang="en-US" sz="2400" kern="0">
                <a:solidFill>
                  <a:srgbClr val="42557F"/>
                </a:solidFill>
                <a:latin typeface="Andes Bold" panose="02000000000000000000" pitchFamily="50" charset="0"/>
                <a:cs typeface="Arial" charset="0"/>
              </a:rPr>
              <a:t>Impact and Innovation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3447DC0-6779-45FE-88F6-B68416D31E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48800" y="6470278"/>
            <a:ext cx="2743200" cy="365125"/>
          </a:xfrm>
        </p:spPr>
        <p:txBody>
          <a:bodyPr/>
          <a:lstStyle/>
          <a:p>
            <a:fld id="{27CE633F-9882-4A5C-83A2-1109D0C73261}" type="slidenum">
              <a:rPr lang="en-US" smtClean="0"/>
              <a:t>6</a:t>
            </a:fld>
            <a:endParaRPr lang="en-US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8A25765C-9216-4487-AD10-78435403284B}"/>
              </a:ext>
            </a:extLst>
          </p:cNvPr>
          <p:cNvSpPr txBox="1"/>
          <p:nvPr/>
        </p:nvSpPr>
        <p:spPr>
          <a:xfrm>
            <a:off x="784415" y="1074081"/>
            <a:ext cx="11249929" cy="2494529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171450" indent="-1714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rgbClr val="214572"/>
                </a:solidFill>
                <a:latin typeface="Andes" panose="02000000000000000000" pitchFamily="50" charset="0"/>
                <a:cs typeface="Calibri"/>
              </a:rPr>
              <a:t>Identify key beneficiaries and how you would measure the impact on these end beneficiaries (to learn more about how IFC assesses its impact, click </a:t>
            </a:r>
            <a:r>
              <a:rPr lang="en-US" sz="1400" dirty="0">
                <a:solidFill>
                  <a:srgbClr val="214572"/>
                </a:solidFill>
                <a:latin typeface="Andes" panose="02000000000000000000" pitchFamily="50" charset="0"/>
                <a:cs typeface="Calibri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here</a:t>
            </a:r>
            <a:r>
              <a:rPr lang="en-US" sz="1400" dirty="0">
                <a:solidFill>
                  <a:srgbClr val="214572"/>
                </a:solidFill>
                <a:latin typeface="Andes" panose="02000000000000000000" pitchFamily="50" charset="0"/>
                <a:cs typeface="Calibri"/>
              </a:rPr>
              <a:t>)</a:t>
            </a:r>
          </a:p>
          <a:p>
            <a:pPr marL="171450" indent="-1714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rgbClr val="214572"/>
                </a:solidFill>
                <a:latin typeface="Andes" panose="02000000000000000000" pitchFamily="50" charset="0"/>
                <a:cs typeface="Calibri"/>
              </a:rPr>
              <a:t>Highlight how your solution advances gender-inclusive climate finance</a:t>
            </a:r>
          </a:p>
          <a:p>
            <a:pPr marL="171450" indent="-1714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rgbClr val="214572"/>
                </a:solidFill>
                <a:latin typeface="Andes" panose="02000000000000000000" pitchFamily="50" charset="0"/>
                <a:cs typeface="Calibri"/>
              </a:rPr>
              <a:t>Highlight the innovation in the proposed investment opportunity, including comments on how this model could be scaled up and replicated across different geographies or sectors</a:t>
            </a:r>
          </a:p>
          <a:p>
            <a:pPr marL="171450" indent="-171450">
              <a:lnSpc>
                <a:spcPct val="200000"/>
              </a:lnSpc>
              <a:buFont typeface="Arial" panose="020B0604020202020204" pitchFamily="34" charset="0"/>
              <a:buChar char="•"/>
            </a:pPr>
            <a:endParaRPr lang="en-US" sz="1400" baseline="30000" dirty="0">
              <a:solidFill>
                <a:srgbClr val="214572"/>
              </a:solidFill>
              <a:latin typeface="Andes" panose="02000000000000000000" pitchFamily="50" charset="0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87162439"/>
      </p:ext>
    </p:extLst>
  </p:cSld>
  <p:clrMapOvr>
    <a:masterClrMapping/>
  </p:clrMapOvr>
</p:sld>
</file>

<file path=ppt/theme/theme1.xml><?xml version="1.0" encoding="utf-8"?>
<a:theme xmlns:a="http://schemas.openxmlformats.org/drawingml/2006/main" name="GradientVTI">
  <a:themeElements>
    <a:clrScheme name="Gradient">
      <a:dk1>
        <a:sysClr val="windowText" lastClr="000000"/>
      </a:dk1>
      <a:lt1>
        <a:sysClr val="window" lastClr="FFFFFF"/>
      </a:lt1>
      <a:dk2>
        <a:srgbClr val="10013F"/>
      </a:dk2>
      <a:lt2>
        <a:srgbClr val="F2F0FF"/>
      </a:lt2>
      <a:accent1>
        <a:srgbClr val="814DFF"/>
      </a:accent1>
      <a:accent2>
        <a:srgbClr val="243FFF"/>
      </a:accent2>
      <a:accent3>
        <a:srgbClr val="FF83B6"/>
      </a:accent3>
      <a:accent4>
        <a:srgbClr val="FF9022"/>
      </a:accent4>
      <a:accent5>
        <a:srgbClr val="FF1F85"/>
      </a:accent5>
      <a:accent6>
        <a:srgbClr val="1A98FF"/>
      </a:accent6>
      <a:hlink>
        <a:srgbClr val="0563C1"/>
      </a:hlink>
      <a:folHlink>
        <a:srgbClr val="954F72"/>
      </a:folHlink>
    </a:clrScheme>
    <a:fontScheme name="Univers">
      <a:majorFont>
        <a:latin typeface="Univers"/>
        <a:ea typeface=""/>
        <a:cs typeface=""/>
      </a:majorFont>
      <a:minorFont>
        <a:latin typeface="Univer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GradientVTI" id="{605F9078-86F9-4258-A3E1-F8EFF02AE8CC}" vid="{4848699B-BB01-41E3-9EC4-3D97DFE5292B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Gradient</Template>
  <TotalTime>40</TotalTime>
  <Words>292</Words>
  <Application>Microsoft Office PowerPoint</Application>
  <PresentationFormat>Widescreen</PresentationFormat>
  <Paragraphs>35</Paragraphs>
  <Slides>6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3" baseType="lpstr">
      <vt:lpstr>Andes</vt:lpstr>
      <vt:lpstr>Andes Bold</vt:lpstr>
      <vt:lpstr>Andes ExtraLight</vt:lpstr>
      <vt:lpstr>Arial</vt:lpstr>
      <vt:lpstr>Calibri</vt:lpstr>
      <vt:lpstr>Univers</vt:lpstr>
      <vt:lpstr>GradientVTI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Khondoker Tanveer Haider</dc:creator>
  <cp:lastModifiedBy>Gaurav Jain</cp:lastModifiedBy>
  <cp:revision>2</cp:revision>
  <dcterms:created xsi:type="dcterms:W3CDTF">2022-04-10T21:10:07Z</dcterms:created>
  <dcterms:modified xsi:type="dcterms:W3CDTF">2024-03-18T00:06:25Z</dcterms:modified>
</cp:coreProperties>
</file>